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99" r:id="rId3"/>
    <p:sldId id="301" r:id="rId4"/>
    <p:sldId id="300" r:id="rId5"/>
    <p:sldId id="264" r:id="rId6"/>
    <p:sldId id="263" r:id="rId7"/>
    <p:sldId id="266" r:id="rId8"/>
    <p:sldId id="267" r:id="rId9"/>
    <p:sldId id="270" r:id="rId10"/>
    <p:sldId id="273" r:id="rId11"/>
    <p:sldId id="275" r:id="rId12"/>
    <p:sldId id="277" r:id="rId13"/>
    <p:sldId id="279" r:id="rId14"/>
    <p:sldId id="281" r:id="rId15"/>
    <p:sldId id="283" r:id="rId16"/>
    <p:sldId id="285" r:id="rId17"/>
    <p:sldId id="287" r:id="rId18"/>
    <p:sldId id="288" r:id="rId19"/>
    <p:sldId id="289" r:id="rId20"/>
    <p:sldId id="291" r:id="rId21"/>
    <p:sldId id="293" r:id="rId22"/>
    <p:sldId id="295" r:id="rId23"/>
    <p:sldId id="297" r:id="rId24"/>
    <p:sldId id="29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7330B-6A57-430D-960D-DB01196D9D3F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2F9C6-2662-4687-B6D0-132306E2A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958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2F9C6-2662-4687-B6D0-132306E2A67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0DF28-1AB4-4540-8F57-6B3EB308F4D6}" type="datetimeFigureOut">
              <a:rPr lang="ru-RU" smtClean="0"/>
              <a:pPr/>
              <a:t>24.12.2014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39C2D-B847-424D-AC89-E7EFCD6B0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like=http://img11.nnm.ru/5/3/5/5/5/f6801d99596afa7206bfe294594.jpg&amp;p=6&amp;text=%D1%80%D0%B8%D1%81%D1%83%D0%BD%D0%BE%D0%BA%2070%20%D0%BB%D0%B5%D1%82%20%D0%B2%D0%B5%D0%BB%D0%B8%D0%BA%D0%BE%D0%B9%20%D0%BE%D1%82%D0%B5%D1%87%D0%B5%D1%81%D1%82%D0%B2%D0%B5%D0%BD%D0%BD%D0%BE%D0%B9%20%D0%B2%D0%BE%D0%B9%D0%BD%D0%B5&amp;img_url=http://img3.proshkolu.ru/content/media/pic/std/3000000/2829000/2828262-a4348338758d41be.jpg&amp;pos=204&amp;uinfo=ww-1349-wh-673-fw-1307-fh-467-pd-1&amp;rpt=simage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44;&#1084;&#1080;&#1090;p&#1080;&#1081;\&#1056;&#1072;&#1073;&#1086;&#1095;&#1080;&#1081;%20&#1089;&#1090;&#1086;&#1083;\&#1076;&#1083;&#1103;%20&#1044;&#1085;&#1103;%20&#1055;&#1086;&#1073;&#1077;&#1076;&#1099;\&#1044;&#1077;&#1085;&#1100;%20&#1055;&#1086;&#1073;&#1077;&#1076;&#1099;.mp3" TargetMode="Externa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8;&#1088;&#1080;&#1085;&#1072;\Desktop\&#1055;&#1091;&#1090;&#1100;%20&#1082;%20&#1042;&#1077;&#1083;&#1080;&#1082;&#1086;&#1081;%20&#1055;&#1086;&#1073;&#1077;&#1076;&#1077;\&#1084;&#1077;&#1090;&#1088;&#1086;&#1085;&#1086;&#1084;.mp3" TargetMode="Externa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2.png"/><Relationship Id="rId4" Type="http://schemas.openxmlformats.org/officeDocument/2006/relationships/image" Target="../media/image41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yandex.ru/yandsearch?source=wiz&amp;fp=0&amp;text=%D0%BA%D0%B0%D1%80%D1%82%D0%B8%D0%BD%D0%BA%D0%B8%20%D0%BA%20%2070%20%D0%BB%D0%B5%D1%82%D0%B8%D1%8E%20%20%D0%B2%D0%B5%D0%BB%D0%B8%D0%BA%D0%BE%D0%B9%20%D0%BE%D1%82%D0%B5%D1%87%D0%B5%D1%81%D1%82%D0%B2%D0%B5%D0%BD%D0%BD%D0%BE%D0%B9%20%D0%B2%D0%BE%D0%B9%D0%BD%D0%B5&amp;noreask=1&amp;pos=4&amp;lr=43&amp;rpt=simage&amp;uinfo=ww-1349-wh-673-fw-1124-fh-467-pd-1&amp;img_url=http://img1.liveinternet.ru/images/attach/c/0/45/450/45450091_22__65533_65533_65533_65533_1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like=http://img11.nnm.ru/5/3/5/5/5/f6801d99596afa7206bfe294594.jpg&amp;p=9&amp;text=%D1%80%D0%B8%D1%81%D1%83%D0%BD%D0%BE%D0%BA%2070%20%D0%BB%D0%B5%D1%82%20%D0%B2%D0%B5%D0%BB%D0%B8%D0%BA%D0%BE%D0%B9%20%D0%BE%D1%82%D0%B5%D1%87%D0%B5%D1%81%D1%82%D0%B2%D0%B5%D0%BD%D0%BD%D0%BE%D0%B9%20%D0%B2%D0%BE%D0%B9%D0%BD%D0%B5&amp;pos=298&amp;uinfo=ww-1349-wh-673-fw-1307-fh-467-pd-1&amp;rpt=simage&amp;img_url=http://static.newsland.com/news_images/946/big_946996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8;&#1088;&#1080;&#1085;&#1072;\Desktop\&#1057;&#1072;&#1078;&#1080;&#1076;&#1072;\&#1055;&#1091;&#1090;&#1100;%20&#1082;%20&#1042;&#1077;&#1083;&#1080;&#1082;&#1086;&#1081;%20&#1055;&#1086;&#1073;&#1077;&#1076;&#1077;\&#1057;%20&#1095;&#1077;&#1075;&#1086;%20&#1085;&#1072;&#1095;&#1080;&#1085;&#1072;&#1077;&#1090;&#1089;&#1103;%20&#1088;&#1086;&#1076;&#1080;&#1085;&#1072;%20&#1087;&#1077;&#1089;&#1085;&#1103;.mp3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8;&#1088;&#1080;&#1085;&#1072;\Desktop\&#1055;&#1091;&#1090;&#1100;%20&#1082;%20&#1042;&#1077;&#1083;&#1080;&#1082;&#1086;&#1081;%20&#1055;&#1086;&#1073;&#1077;&#1076;&#1077;\&#1085;&#1072;&#1095;&#1072;&#1083;&#1086;%20&#1074;&#1086;&#1081;&#1085;&#1099;2.mp3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8;&#1088;&#1080;&#1085;&#1072;\Desktop\&#1055;&#1091;&#1090;&#1100;%20&#1082;%20&#1042;&#1077;&#1083;&#1080;&#1082;&#1086;&#1081;%20&#1055;&#1086;&#1073;&#1077;&#1076;&#1077;\&#1057;&#1074;&#1103;&#1097;&#1077;&#1085;&#1085;&#1072;&#1103;%20&#1074;&#1086;&#1081;&#1085;&#1072;%20&#1087;&#1077;&#1089;&#1085;&#1103;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1496743"/>
          <p:cNvPicPr>
            <a:picLocks noChangeAspect="1" noChangeArrowheads="1"/>
          </p:cNvPicPr>
          <p:nvPr/>
        </p:nvPicPr>
        <p:blipFill>
          <a:blip r:embed="rId2"/>
          <a:srcRect b="5650"/>
          <a:stretch>
            <a:fillRect/>
          </a:stretch>
        </p:blipFill>
        <p:spPr bwMode="auto">
          <a:xfrm>
            <a:off x="647700" y="428604"/>
            <a:ext cx="8496300" cy="619125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4099" name="WordArt 6"/>
          <p:cNvSpPr>
            <a:spLocks noChangeArrowheads="1" noChangeShapeType="1" noTextEdit="1"/>
          </p:cNvSpPr>
          <p:nvPr/>
        </p:nvSpPr>
        <p:spPr bwMode="auto">
          <a:xfrm>
            <a:off x="1187450" y="981075"/>
            <a:ext cx="6913563" cy="48958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488206">
            <a:off x="888560" y="1604248"/>
            <a:ext cx="61055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7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72462" y="6215082"/>
            <a:ext cx="428627" cy="230832"/>
          </a:xfrm>
          <a:prstGeom prst="rect">
            <a:avLst/>
          </a:prstGeom>
          <a:solidFill>
            <a:srgbClr val="C00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9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26254" y="0"/>
            <a:ext cx="6618929" cy="42780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Путь </a:t>
            </a:r>
          </a:p>
          <a:p>
            <a:pPr algn="ctr"/>
            <a:r>
              <a:rPr lang="ru-RU" sz="8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</a:t>
            </a:r>
            <a:r>
              <a:rPr lang="ru-RU" sz="8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8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Великой</a:t>
            </a:r>
            <a:r>
              <a:rPr lang="ru-RU" sz="8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8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Победе</a:t>
            </a:r>
            <a:endParaRPr lang="ru-RU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5286388"/>
            <a:ext cx="72152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785785" y="4391720"/>
            <a:ext cx="814393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Презентацию подготовила 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учитель начальных классов МБОУ «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Нижнекармальская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основная общеобразовательная школа»  Парамонова Ирина Семеновна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DM\Рабочий стол\рисунки\рисунки 9мая\iCA4Z6NF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642918"/>
            <a:ext cx="3429024" cy="28575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Documents and Settings\DM\Рабочий стол\рисунки\рисунки 9мая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857628"/>
            <a:ext cx="3500462" cy="27860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0" name="Picture 6" descr="C:\Documents and Settings\DM\Рабочий стол\рисунки\рисунки 9мая\iCAII9BN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642918"/>
            <a:ext cx="3500462" cy="27860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1" name="Picture 7" descr="C:\Documents and Settings\DM\Рабочий стол\рисунки\рисунки 9мая\iCAKRHQR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000504"/>
            <a:ext cx="3429024" cy="264320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 rot="20483268">
            <a:off x="321478" y="2321007"/>
            <a:ext cx="850104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13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1418 дней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2276475"/>
            <a:ext cx="153988" cy="609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22" name="Picture 6" descr="Зина Портн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7588" y="333375"/>
            <a:ext cx="4589462" cy="53292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225" name="WordArt 9"/>
          <p:cNvSpPr>
            <a:spLocks noChangeArrowheads="1" noChangeShapeType="1" noTextEdit="1"/>
          </p:cNvSpPr>
          <p:nvPr/>
        </p:nvSpPr>
        <p:spPr bwMode="auto">
          <a:xfrm>
            <a:off x="1042988" y="5761038"/>
            <a:ext cx="7056437" cy="981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prstShdw prst="shdw17" dist="17961" dir="2700000">
                    <a:schemeClr val="bg1">
                      <a:gamma/>
                      <a:shade val="60000"/>
                      <a:invGamma/>
                    </a:schemeClr>
                  </a:prstShdw>
                </a:effectLst>
                <a:latin typeface="Impact"/>
              </a:rPr>
              <a:t>Зина Портнова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5875" y="2133600"/>
            <a:ext cx="4114800" cy="1295400"/>
          </a:xfrm>
        </p:spPr>
        <p:txBody>
          <a:bodyPr/>
          <a:lstStyle/>
          <a:p>
            <a:endParaRPr lang="ru-RU"/>
          </a:p>
        </p:txBody>
      </p:sp>
      <p:pic>
        <p:nvPicPr>
          <p:cNvPr id="7172" name="Picture 4" descr="Кот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620713"/>
            <a:ext cx="5256213" cy="51292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173" name="WordArt 5"/>
          <p:cNvSpPr>
            <a:spLocks noChangeArrowheads="1" noChangeShapeType="1" noTextEdit="1"/>
          </p:cNvSpPr>
          <p:nvPr/>
        </p:nvSpPr>
        <p:spPr bwMode="auto">
          <a:xfrm>
            <a:off x="1619250" y="5832475"/>
            <a:ext cx="5976938" cy="981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prstShdw prst="shdw17" dist="17961" dir="2700000">
                    <a:schemeClr val="bg1">
                      <a:gamma/>
                      <a:shade val="60000"/>
                      <a:invGamma/>
                    </a:schemeClr>
                  </a:prstShdw>
                </a:effectLst>
                <a:latin typeface="Impact"/>
              </a:rPr>
              <a:t>Валя Котик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781300"/>
            <a:ext cx="1512888" cy="1617663"/>
          </a:xfrm>
        </p:spPr>
        <p:txBody>
          <a:bodyPr/>
          <a:lstStyle/>
          <a:p>
            <a:endParaRPr lang="ru-RU"/>
          </a:p>
        </p:txBody>
      </p:sp>
      <p:pic>
        <p:nvPicPr>
          <p:cNvPr id="8196" name="Picture 4" descr="mar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476250"/>
            <a:ext cx="3656012" cy="54006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1690688" y="5876925"/>
            <a:ext cx="5976937" cy="981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prstShdw prst="shdw17" dist="17961" dir="2700000">
                    <a:schemeClr val="bg1">
                      <a:gamma/>
                      <a:shade val="60000"/>
                      <a:invGamma/>
                    </a:schemeClr>
                  </a:prstShdw>
                </a:effectLst>
                <a:latin typeface="Impact"/>
              </a:rPr>
              <a:t>Марат Казей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140200" y="1628775"/>
            <a:ext cx="227013" cy="220663"/>
          </a:xfrm>
        </p:spPr>
        <p:txBody>
          <a:bodyPr>
            <a:normAutofit fontScale="90000"/>
          </a:bodyPr>
          <a:lstStyle/>
          <a:p>
            <a:endParaRPr lang="ru-RU" sz="40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7900" y="4292600"/>
            <a:ext cx="227013" cy="32067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800"/>
          </a:p>
        </p:txBody>
      </p:sp>
      <p:pic>
        <p:nvPicPr>
          <p:cNvPr id="10244" name="Picture 4" descr="272857589bf7"/>
          <p:cNvPicPr>
            <a:picLocks noChangeAspect="1" noChangeArrowheads="1"/>
          </p:cNvPicPr>
          <p:nvPr/>
        </p:nvPicPr>
        <p:blipFill>
          <a:blip r:embed="rId2"/>
          <a:srcRect t="2646" b="6645"/>
          <a:stretch>
            <a:fillRect/>
          </a:stretch>
        </p:blipFill>
        <p:spPr bwMode="auto">
          <a:xfrm>
            <a:off x="2268538" y="358775"/>
            <a:ext cx="4581525" cy="6165850"/>
          </a:xfrm>
          <a:prstGeom prst="rect">
            <a:avLst/>
          </a:prstGeom>
          <a:noFill/>
        </p:spPr>
      </p:pic>
      <p:pic>
        <p:nvPicPr>
          <p:cNvPr id="7" name="Picture 4" descr="272857589bf7"/>
          <p:cNvPicPr>
            <a:picLocks noChangeAspect="1" noChangeArrowheads="1"/>
          </p:cNvPicPr>
          <p:nvPr/>
        </p:nvPicPr>
        <p:blipFill>
          <a:blip r:embed="rId2"/>
          <a:srcRect t="2646" b="6645"/>
          <a:stretch>
            <a:fillRect/>
          </a:stretch>
        </p:blipFill>
        <p:spPr bwMode="auto">
          <a:xfrm>
            <a:off x="2285984" y="357166"/>
            <a:ext cx="4581525" cy="6165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\Мои документы\Мои рисунки\iCAP3N1X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2857520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Documents and Settings\DM\Мои документы\Мои рисунки\iCASH9A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714356"/>
            <a:ext cx="2714644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C:\Documents and Settings\DM\Мои документы\Мои рисунки\iCAZZGHA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3643314"/>
            <a:ext cx="2286016" cy="2857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4" name="Picture 6" descr="C:\Documents and Settings\DM\Мои документы\Мои рисунки\iCAM2CGA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3714752"/>
            <a:ext cx="2786082" cy="27146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68313" y="620713"/>
            <a:ext cx="8135937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indent="365125" algn="ctr">
              <a:spcBef>
                <a:spcPct val="50000"/>
              </a:spcBef>
            </a:pP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29 мая 1942 года ЦК ВЛКСМ обратился ко всем учащимся с призывом: наравне с отцами и матерями, работать для фронта.</a:t>
            </a:r>
          </a:p>
          <a:p>
            <a:pPr indent="365125" algn="ctr">
              <a:spcBef>
                <a:spcPct val="50000"/>
              </a:spcBef>
            </a:pP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 На этот призыв школьники ответили активным участием во всех патриотических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движениях.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6627" name="WordArt 3"/>
          <p:cNvSpPr>
            <a:spLocks noChangeArrowheads="1" noChangeShapeType="1" noTextEdit="1"/>
          </p:cNvSpPr>
          <p:nvPr/>
        </p:nvSpPr>
        <p:spPr bwMode="auto">
          <a:xfrm>
            <a:off x="500034" y="214290"/>
            <a:ext cx="83343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kern="10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Impact"/>
              </a:rPr>
              <a:t>ДЕТИ В ТЫЛУ: ВМЕСТО ОТЦОВ</a:t>
            </a:r>
          </a:p>
        </p:txBody>
      </p:sp>
      <p:pic>
        <p:nvPicPr>
          <p:cNvPr id="26628" name="Picture 4" descr="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852738"/>
            <a:ext cx="6553200" cy="3732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26172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WordArt 3"/>
          <p:cNvSpPr>
            <a:spLocks noChangeArrowheads="1" noChangeShapeType="1" noTextEdit="1"/>
          </p:cNvSpPr>
          <p:nvPr/>
        </p:nvSpPr>
        <p:spPr bwMode="auto">
          <a:xfrm>
            <a:off x="5580063" y="333375"/>
            <a:ext cx="334962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5125" name="Picture 5" descr="зав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857232"/>
            <a:ext cx="3605208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714356"/>
            <a:ext cx="4071966" cy="2988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929066"/>
            <a:ext cx="3571900" cy="2573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Documents and Settings\DM\Рабочий стол\ШКОЛА\анимационные картинки\к слйдам\през\116041_thum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6286520"/>
            <a:ext cx="3857652" cy="35719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 advTm="8047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DM\Рабочий стол\рисунки\рисунки 9мая\iCAOLK7R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2357454" cy="1928826"/>
          </a:xfrm>
          <a:prstGeom prst="rect">
            <a:avLst/>
          </a:prstGeom>
          <a:noFill/>
        </p:spPr>
      </p:pic>
      <p:pic>
        <p:nvPicPr>
          <p:cNvPr id="1027" name="Picture 3" descr="C:\Documents and Settings\DM\Рабочий стол\рисунки\рисунки 9мая\iCA0YET6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500042"/>
            <a:ext cx="2643206" cy="2286016"/>
          </a:xfrm>
          <a:prstGeom prst="rect">
            <a:avLst/>
          </a:prstGeom>
          <a:noFill/>
        </p:spPr>
      </p:pic>
      <p:pic>
        <p:nvPicPr>
          <p:cNvPr id="1029" name="Picture 5" descr="C:\Documents and Settings\DM\Рабочий стол\рисунки\рисунки 9мая\iCARMZEF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643314"/>
            <a:ext cx="2500330" cy="2214578"/>
          </a:xfrm>
          <a:prstGeom prst="rect">
            <a:avLst/>
          </a:prstGeom>
          <a:noFill/>
        </p:spPr>
      </p:pic>
      <p:pic>
        <p:nvPicPr>
          <p:cNvPr id="1031" name="Picture 7" descr="C:\Documents and Settings\DM\Рабочий стол\рисунки\рисунки 9мая\iCAHCYS3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3643314"/>
            <a:ext cx="2571768" cy="214314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14282" y="5643578"/>
            <a:ext cx="8572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Наша армия гнала захватчиков.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Picture 2" descr="C:\Documents and Settings\DM\Рабочий стол\рисунки\рисунки 9мая\iCA2VLW5F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1857364"/>
            <a:ext cx="264320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\Рабочий стол\рисунки\рисунки 9мая\iCA647P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928670"/>
            <a:ext cx="5786478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004822" y="5500702"/>
            <a:ext cx="51343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Знамя Победы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85728"/>
            <a:ext cx="6643734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7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30</a:t>
            </a:r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апреля</a:t>
            </a:r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1945</a:t>
            </a: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3-tub-ru.yandex.net/i?id=154471958-1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85" y="864334"/>
            <a:ext cx="7151791" cy="501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69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204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WordArt 3"/>
          <p:cNvSpPr>
            <a:spLocks noChangeArrowheads="1" noChangeShapeType="1" noTextEdit="1"/>
          </p:cNvSpPr>
          <p:nvPr/>
        </p:nvSpPr>
        <p:spPr bwMode="auto">
          <a:xfrm>
            <a:off x="755650" y="404813"/>
            <a:ext cx="4321175" cy="1439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9 мая</a:t>
            </a:r>
          </a:p>
        </p:txBody>
      </p:sp>
      <p:sp>
        <p:nvSpPr>
          <p:cNvPr id="41988" name="WordArt 4"/>
          <p:cNvSpPr>
            <a:spLocks noChangeArrowheads="1" noChangeShapeType="1" noTextEdit="1"/>
          </p:cNvSpPr>
          <p:nvPr/>
        </p:nvSpPr>
        <p:spPr bwMode="auto">
          <a:xfrm>
            <a:off x="2447925" y="5013325"/>
            <a:ext cx="6516688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1945 года</a:t>
            </a:r>
          </a:p>
        </p:txBody>
      </p:sp>
      <p:pic>
        <p:nvPicPr>
          <p:cNvPr id="41989" name="День Победы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795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204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204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57224" y="1071546"/>
            <a:ext cx="792961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115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9 мая</a:t>
            </a:r>
            <a:endParaRPr lang="ru-RU" sz="115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2857496"/>
            <a:ext cx="6858048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13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1945</a:t>
            </a: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год</a:t>
            </a:r>
            <a:endParaRPr lang="ru-RU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419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3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89"/>
                </p:tgtEl>
              </p:cMediaNode>
            </p:audio>
          </p:childTnLst>
        </p:cTn>
      </p:par>
    </p:tnLst>
    <p:bldLst>
      <p:bldP spid="41987" grpId="0" animBg="1"/>
      <p:bldP spid="41988" grpId="0" animBg="1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0" y="1844675"/>
            <a:ext cx="8604250" cy="2520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latin typeface="Impact"/>
              </a:rPr>
              <a:t>27 000 000 </a:t>
            </a:r>
          </a:p>
        </p:txBody>
      </p:sp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1258888" y="5013325"/>
            <a:ext cx="6121400" cy="1235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человек</a:t>
            </a:r>
          </a:p>
        </p:txBody>
      </p:sp>
      <p:sp>
        <p:nvSpPr>
          <p:cNvPr id="35843" name="WordArt 3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5761038" cy="1162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Погибло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44" grpId="0" animBg="1"/>
      <p:bldP spid="358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1557338"/>
            <a:ext cx="514350" cy="436562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463" y="4365625"/>
            <a:ext cx="801687" cy="392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400" smtClean="0"/>
          </a:p>
        </p:txBody>
      </p:sp>
      <p:pic>
        <p:nvPicPr>
          <p:cNvPr id="13316" name="Picture 4" descr="Hatin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33375"/>
            <a:ext cx="8208962" cy="61690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метроном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0003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 descr="Картинка 17 из 203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День победы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0" y="6172200"/>
            <a:ext cx="838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МИР - это Земля, мир - это люди, мир - это дети. Мир - это спокойная и  радостная жизнь. Нет войны, нет горя и слез. Мир нужен всем!</a:t>
            </a:r>
          </a:p>
        </p:txBody>
      </p:sp>
      <p:pic>
        <p:nvPicPr>
          <p:cNvPr id="28675" name="Picture 5" descr="MPj043064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814819-0793-4267-8CCB-72460955B23E}" type="slidenum">
              <a:rPr lang="ru-RU" smtClean="0"/>
              <a:pPr/>
              <a:t>24</a:t>
            </a:fld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077.radikal.ru/1006/c4/5a6a901a639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8" y="836712"/>
            <a:ext cx="775205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2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9.asset.yvimg.kz/userimages/xeniya_pridatchenko/eaFpYhrej01W8JTc2yx6lT1sFWD8j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5890"/>
            <a:ext cx="7534250" cy="534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83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DM\Рабочий стол\картинки\картинки_всякие\MF09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66"/>
            <a:ext cx="8128000" cy="6096000"/>
          </a:xfrm>
          <a:prstGeom prst="rect">
            <a:avLst/>
          </a:prstGeom>
          <a:noFill/>
        </p:spPr>
      </p:pic>
      <p:pic>
        <p:nvPicPr>
          <p:cNvPr id="3" name="С чего начинается родина пес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8501090" y="6378791"/>
            <a:ext cx="35719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3" name="Picture 2" descr="F:\Новая папка (4)\2007_06_22_08_44_40_a1fd7e74437b5ad9dc504ed2628ffff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5656" y="185671"/>
            <a:ext cx="6696794" cy="6405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начало войны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500562" y="6357958"/>
            <a:ext cx="304800" cy="304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01090" y="6180068"/>
            <a:ext cx="428628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DM\Рабочий стол\рисунки\рисунки 9мая\iCACJCS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428736"/>
            <a:ext cx="4786346" cy="4572032"/>
          </a:xfrm>
          <a:prstGeom prst="ribbon2">
            <a:avLst/>
          </a:prstGeom>
          <a:noFill/>
        </p:spPr>
      </p:pic>
      <p:sp>
        <p:nvSpPr>
          <p:cNvPr id="6" name="Полилиния 5"/>
          <p:cNvSpPr/>
          <p:nvPr/>
        </p:nvSpPr>
        <p:spPr>
          <a:xfrm>
            <a:off x="357158" y="857232"/>
            <a:ext cx="8358246" cy="1446550"/>
          </a:xfrm>
          <a:custGeom>
            <a:avLst/>
            <a:gdLst>
              <a:gd name="connsiteX0" fmla="*/ 0 w 8358246"/>
              <a:gd name="connsiteY0" fmla="*/ 0 h 1446550"/>
              <a:gd name="connsiteX1" fmla="*/ 8358246 w 8358246"/>
              <a:gd name="connsiteY1" fmla="*/ 0 h 1446550"/>
              <a:gd name="connsiteX2" fmla="*/ 8358246 w 8358246"/>
              <a:gd name="connsiteY2" fmla="*/ 1446550 h 1446550"/>
              <a:gd name="connsiteX3" fmla="*/ 0 w 8358246"/>
              <a:gd name="connsiteY3" fmla="*/ 1446550 h 1446550"/>
              <a:gd name="connsiteX4" fmla="*/ 0 w 8358246"/>
              <a:gd name="connsiteY4" fmla="*/ 0 h 144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58246" h="1446550">
                <a:moveTo>
                  <a:pt x="0" y="0"/>
                </a:moveTo>
                <a:lnTo>
                  <a:pt x="8358246" y="0"/>
                </a:lnTo>
                <a:lnTo>
                  <a:pt x="8358246" y="1446550"/>
                </a:lnTo>
                <a:lnTo>
                  <a:pt x="0" y="144655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22 </a:t>
            </a:r>
            <a:r>
              <a:rPr lang="ru-RU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июня</a:t>
            </a:r>
            <a:endParaRPr lang="ru-RU" sz="8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071942"/>
            <a:ext cx="8358246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1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1941</a:t>
            </a:r>
            <a:r>
              <a:rPr lang="ru-RU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год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528" y="6286520"/>
            <a:ext cx="285751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DM\Рабочий стол\рисунки\рисунки 9мая\iCAZYAZX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267" y="1214422"/>
            <a:ext cx="2907535" cy="47863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00364" y="2071678"/>
            <a:ext cx="614363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Сорок первый-начало войны.</a:t>
            </a:r>
          </a:p>
          <a:p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Сорок первый – начало беды!</a:t>
            </a:r>
          </a:p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Враг напал на нашу страну,</a:t>
            </a:r>
          </a:p>
          <a:p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В каждый дом принёс он беду.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 descr="C:\Documents and Settings\DM\Рабочий стол\ШКОЛА\анимационные картинки\к слйдам\през\116041_thumb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A50021">
                <a:tint val="45000"/>
                <a:satMod val="400000"/>
              </a:srgbClr>
            </a:duotone>
            <a:lum bright="-35000"/>
          </a:blip>
          <a:srcRect/>
          <a:stretch>
            <a:fillRect/>
          </a:stretch>
        </p:blipFill>
        <p:spPr bwMode="auto">
          <a:xfrm>
            <a:off x="3786182" y="5143512"/>
            <a:ext cx="4500594" cy="428628"/>
          </a:xfrm>
          <a:prstGeom prst="rect">
            <a:avLst/>
          </a:prstGeom>
        </p:spPr>
      </p:pic>
      <p:pic>
        <p:nvPicPr>
          <p:cNvPr id="5" name="Священная война пес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28596" y="6357958"/>
            <a:ext cx="304800" cy="304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72529" y="6072206"/>
            <a:ext cx="285751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14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 l="3488" t="11629" r="4651" b="17142"/>
          <a:stretch>
            <a:fillRect/>
          </a:stretch>
        </p:blipFill>
        <p:spPr bwMode="auto">
          <a:xfrm>
            <a:off x="304800" y="762000"/>
            <a:ext cx="83820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867400" y="6324600"/>
            <a:ext cx="266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До свиданья, сынок!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0" y="6553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/>
              <a:t>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532</TotalTime>
  <Words>175</Words>
  <Application>Microsoft Office PowerPoint</Application>
  <PresentationFormat>Экран (4:3)</PresentationFormat>
  <Paragraphs>37</Paragraphs>
  <Slides>24</Slides>
  <Notes>1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WareZ Provider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Парамонова Ирина Семеновна</dc:creator>
  <cp:lastModifiedBy>Парамонова</cp:lastModifiedBy>
  <cp:revision>102</cp:revision>
  <dcterms:created xsi:type="dcterms:W3CDTF">2010-04-20T14:02:35Z</dcterms:created>
  <dcterms:modified xsi:type="dcterms:W3CDTF">2014-12-24T08:41:13Z</dcterms:modified>
</cp:coreProperties>
</file>